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oto Light" panose="020B0604020202020204" charset="0"/>
      <p:regular r:id="rId11"/>
      <p:bold r:id="rId12"/>
      <p:italic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CUSI4JFMure+kfp48VYNNZQDt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f6286437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2" name="Google Shape;92;g11f628643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f62864378_1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f62864378_1_7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1f62864378_1_7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f62864378_2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0" name="Google Shape;110;g11f62864378_2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4825" y="2022876"/>
            <a:ext cx="6819900" cy="2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ru-RU" sz="3200" dirty="0" smtClean="0">
                <a:solidFill>
                  <a:schemeClr val="lt1"/>
                </a:solidFill>
              </a:rPr>
              <a:t>ОБЗОР </a:t>
            </a:r>
            <a:r>
              <a:rPr lang="ru-RU" sz="3200" dirty="0">
                <a:solidFill>
                  <a:schemeClr val="lt1"/>
                </a:solidFill>
              </a:rPr>
              <a:t>ИНТЕРФЕЙСА И ВОЗМОЖНОСТЕЙ СЕРВИСА ИНСАЙДЕР. НОВЫЙ ВЗГЛЯД НА ПРОИЗВОДИТЕЛЬНОСТЬ ТРУДА</a:t>
            </a:r>
            <a:r>
              <a:rPr lang="ru-RU" sz="3200" dirty="0" smtClean="0">
                <a:solidFill>
                  <a:schemeClr val="lt1"/>
                </a:solidFill>
              </a:rPr>
              <a:t>.</a:t>
            </a:r>
            <a:endParaRPr sz="3200" dirty="0" smtClean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11f6286437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1f62864378_0_0"/>
          <p:cNvSpPr txBox="1">
            <a:spLocks noGrp="1"/>
          </p:cNvSpPr>
          <p:nvPr>
            <p:ph type="title"/>
          </p:nvPr>
        </p:nvSpPr>
        <p:spPr>
          <a:xfrm>
            <a:off x="538625" y="1253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latin typeface="Roboto"/>
                <a:ea typeface="Roboto"/>
                <a:cs typeface="Roboto"/>
                <a:sym typeface="Roboto"/>
              </a:rPr>
              <a:t>Корнев Александр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g11f62864378_0_0"/>
          <p:cNvSpPr txBox="1">
            <a:spLocks noGrp="1"/>
          </p:cNvSpPr>
          <p:nvPr>
            <p:ph type="body" idx="1"/>
          </p:nvPr>
        </p:nvSpPr>
        <p:spPr>
          <a:xfrm>
            <a:off x="529025" y="2368375"/>
            <a:ext cx="5766600" cy="3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200">
                <a:latin typeface="Roboto Light"/>
                <a:ea typeface="Roboto Light"/>
                <a:cs typeface="Roboto Light"/>
                <a:sym typeface="Roboto Light"/>
              </a:rPr>
              <a:t>Руководитель отдела продаж сервиса ИНСАЙДЕР</a:t>
            </a: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200">
                <a:latin typeface="Roboto Light"/>
                <a:ea typeface="Roboto Light"/>
                <a:cs typeface="Roboto Light"/>
                <a:sym typeface="Roboto Light"/>
              </a:rPr>
              <a:t>Более 10 лет опыта в сфере продаж IT-технологий и управления проектами.</a:t>
            </a: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7" name="Google Shape;97;g11f6286437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6725" y="482775"/>
            <a:ext cx="4053975" cy="5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1f6286437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222" y="482772"/>
            <a:ext cx="2050072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11f62864378_1_7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1f62864378_1_7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Запишитесь на бесплатное тестирование сервиса</a:t>
            </a:r>
            <a:endParaRPr/>
          </a:p>
        </p:txBody>
      </p:sp>
      <p:sp>
        <p:nvSpPr>
          <p:cNvPr id="106" name="Google Shape;106;g11f62864378_1_725"/>
          <p:cNvSpPr txBox="1">
            <a:spLocks noGrp="1"/>
          </p:cNvSpPr>
          <p:nvPr>
            <p:ph type="body" idx="1"/>
          </p:nvPr>
        </p:nvSpPr>
        <p:spPr>
          <a:xfrm>
            <a:off x="838200" y="2504575"/>
            <a:ext cx="5858400" cy="36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14 дней бесплатного использования сервиса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Полный функционал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До 5 сотрудников</a:t>
            </a:r>
            <a:endParaRPr/>
          </a:p>
        </p:txBody>
      </p:sp>
      <p:pic>
        <p:nvPicPr>
          <p:cNvPr id="107" name="Google Shape;107;g11f62864378_1_7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225" y="1690825"/>
            <a:ext cx="39052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f62864378_2_216"/>
          <p:cNvSpPr txBox="1">
            <a:spLocks noGrp="1"/>
          </p:cNvSpPr>
          <p:nvPr>
            <p:ph type="title"/>
          </p:nvPr>
        </p:nvSpPr>
        <p:spPr>
          <a:xfrm>
            <a:off x="538625" y="1253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latin typeface="Roboto"/>
                <a:ea typeface="Roboto"/>
                <a:cs typeface="Roboto"/>
                <a:sym typeface="Roboto"/>
              </a:rPr>
              <a:t>Спасибо за внимание!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g11f62864378_2_216"/>
          <p:cNvSpPr txBox="1">
            <a:spLocks noGrp="1"/>
          </p:cNvSpPr>
          <p:nvPr>
            <p:ph type="body" idx="1"/>
          </p:nvPr>
        </p:nvSpPr>
        <p:spPr>
          <a:xfrm>
            <a:off x="529025" y="3266175"/>
            <a:ext cx="576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200">
                <a:latin typeface="Roboto Light"/>
                <a:ea typeface="Roboto Light"/>
                <a:cs typeface="Roboto Light"/>
                <a:sym typeface="Roboto Light"/>
              </a:rPr>
              <a:t>+7 (908) 588-52-75</a:t>
            </a: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200">
                <a:latin typeface="Roboto Light"/>
                <a:ea typeface="Roboto Light"/>
                <a:cs typeface="Roboto Light"/>
                <a:sym typeface="Roboto Light"/>
              </a:rPr>
              <a:t>sale@insider.sale</a:t>
            </a: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4" name="Google Shape;114;g11f62864378_2_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222" y="482772"/>
            <a:ext cx="2050072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1f62864378_2_216"/>
          <p:cNvSpPr txBox="1">
            <a:spLocks noGrp="1"/>
          </p:cNvSpPr>
          <p:nvPr>
            <p:ph type="title"/>
          </p:nvPr>
        </p:nvSpPr>
        <p:spPr>
          <a:xfrm>
            <a:off x="605225" y="2523325"/>
            <a:ext cx="10515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000">
                <a:latin typeface="Roboto"/>
                <a:ea typeface="Roboto"/>
                <a:cs typeface="Roboto"/>
                <a:sym typeface="Roboto"/>
              </a:rPr>
              <a:t>Корнев Александр 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Широкоэкранный</PresentationFormat>
  <Paragraphs>14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Arial</vt:lpstr>
      <vt:lpstr>Roboto Light</vt:lpstr>
      <vt:lpstr>Roboto</vt:lpstr>
      <vt:lpstr>Тема Office</vt:lpstr>
      <vt:lpstr>Презентация PowerPoint</vt:lpstr>
      <vt:lpstr>Корнев Александр </vt:lpstr>
      <vt:lpstr>Запишитесь на бесплатное тестирование сервиса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АЛЕКСАНДР КОРНЕВ</cp:lastModifiedBy>
  <cp:revision>1</cp:revision>
  <dcterms:created xsi:type="dcterms:W3CDTF">2021-08-30T04:55:19Z</dcterms:created>
  <dcterms:modified xsi:type="dcterms:W3CDTF">2022-12-15T05:52:42Z</dcterms:modified>
</cp:coreProperties>
</file>